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87" r:id="rId4"/>
    <p:sldId id="288" r:id="rId5"/>
    <p:sldId id="286" r:id="rId6"/>
    <p:sldId id="290" r:id="rId7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4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31CBA43C-5662-4C48-AB18-732ADE2FAC5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A6E666F-3BC0-4BCC-B53E-CB327ABD9A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2365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C3229-16E2-43DD-A5B3-D0F960468C46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438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58C0-29D8-499D-A5F2-CADAFEF2A9EE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8372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25C9F-FE14-4CC2-843C-5159118FD99E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612587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FBA9-8C74-42BF-AB30-E3A6EFCA2BCD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9820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D8-4B37-44B7-A544-6D02B05E3099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82998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BBB1-9B8C-4FA2-8FA4-4035A8AC392F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8821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509-1B16-4469-8FC9-8B6624675E53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8141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616D-EA76-4F59-937E-7E9D79871B84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7739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E5B-0119-42E8-89D6-C8E61F524C35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3052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CEF6-1AE5-422A-9657-E4F85A998321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1117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0B1CB-42E4-4BBB-B980-9ED748C6C631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3138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5F77-28D1-4CF2-859A-41845F4E84ED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7105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58-4D75-4E74-B48B-8BACEEA82471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7896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B33F-3663-4BA9-B4E3-5DF420A09C76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8313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C8AD-C4C6-4B98-9FD1-9F7895639D88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2220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8656-D944-41A2-8AA3-5AF95F7502C9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3194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91BE8-BA4B-4B6F-81B9-774C6DE30AF2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733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15" Type="http://schemas.microsoft.com/office/2007/relationships/hdphoto" Target="NUL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15" Type="http://schemas.microsoft.com/office/2007/relationships/hdphoto" Target="NUL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15" Type="http://schemas.microsoft.com/office/2007/relationships/hdphoto" Target="NUL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15" Type="http://schemas.microsoft.com/office/2007/relationships/hdphoto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15" Type="http://schemas.microsoft.com/office/2007/relationships/hdphoto" Target="NUL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15" Type="http://schemas.microsoft.com/office/2007/relationships/hdphoto" Target="../../word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9" y="620689"/>
            <a:ext cx="7704855" cy="4320479"/>
          </a:xfrm>
        </p:spPr>
        <p:txBody>
          <a:bodyPr anchor="t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ресурсный центр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организации комплексного сопровождения детей с расстройствами аутистического спектра и их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 «Росток»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«Школа-интернат № 4 г. Челябинска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инновационный проект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РАСтем</a:t>
            </a: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вместе»</a:t>
            </a:r>
            <a:b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Лындо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Геннадьевна,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заместитель директора по ДО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ru-RU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>
                  <a14:imgLayer r:embed="rId15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6961" t="23330" r="55478" b="64561"/>
          <a:stretch/>
        </p:blipFill>
        <p:spPr bwMode="auto">
          <a:xfrm>
            <a:off x="7452320" y="188640"/>
            <a:ext cx="1440160" cy="13675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10904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7" y="836712"/>
            <a:ext cx="6696745" cy="5400600"/>
          </a:xfrm>
        </p:spPr>
        <p:txBody>
          <a:bodyPr anchor="t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Основание для реализации - приказ Комитета по делам образования города Челябинска от 25.12.2019 № 2550-у «О результатах конкурсного отбора на присуждение в 2020 году организациями муниципальной образовательной системы статуса инновационной площадки»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проекта - создание условий для оказания консультативной, методической и психолого-педагогической помощи семьям, воспитывающим детей с РАС или формирующимся синдромом раннего детского аутизма, в возрасте до 3-х лет.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>
                  <a14:imgLayer r:embed="rId15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6961" t="23330" r="55478" b="64561"/>
          <a:stretch/>
        </p:blipFill>
        <p:spPr bwMode="auto">
          <a:xfrm>
            <a:off x="7452320" y="260648"/>
            <a:ext cx="1440160" cy="13675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04750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6347713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МИП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764704"/>
            <a:ext cx="7922842" cy="59046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обеспечение информационно-психологического сопровождения семьи целевой группы по вопросам воспитания, обучения, психолого-педагогической коррекции детей с РАС;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повышение родительской компетентности и социальной активности семей с целью оказания ранней помощи семье в период выявления у ребенка РАС или отнесения к группе риска;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проведение оценки основных сфер развития ребенка;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разработка и реализация индивидуальной программы сопровождения ребенка и семьи; 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участие в формировании информационной среды через создание многофункционального информационно-консультационного ресурса (группа в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мессенджер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) для родителей целевой группы;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>
                  <a14:imgLayer r:embed="rId15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6961" t="23330" r="55478" b="64561"/>
          <a:stretch/>
        </p:blipFill>
        <p:spPr bwMode="auto">
          <a:xfrm>
            <a:off x="7452320" y="260648"/>
            <a:ext cx="1440160" cy="13675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6347714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МИП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340768"/>
            <a:ext cx="8568952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участие в проведении образовательных, консультационных мероприятий для специалистов, осуществляющих деятельность по сопровождению и реализации процесса воспитания, образования и социализации детей с РАС в г. Челябинске; </a:t>
            </a:r>
          </a:p>
          <a:p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организация сетевого взаимодействия с организациями разной ведомственной принадлежности, работающими с детьми целевой группы по вопросам оказания ранней помощи семьям;</a:t>
            </a:r>
          </a:p>
          <a:p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осуществление анализа деятельности, обобщение и распространение   эффективных практик воспитания и обучения детей с РАС, оказания ранней помощи семьям воспитанников целевой группы на основе семейно-центрированного подхода;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>
                  <a14:imgLayer r:embed="rId15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6961" t="23330" r="55478" b="64561"/>
          <a:stretch/>
        </p:blipFill>
        <p:spPr bwMode="auto">
          <a:xfrm>
            <a:off x="7452320" y="0"/>
            <a:ext cx="1440160" cy="13675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634841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Организационная структура МИП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РАСтем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вместе»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9456" t="15621" r="19247" b="8879"/>
          <a:stretch/>
        </p:blipFill>
        <p:spPr bwMode="auto">
          <a:xfrm>
            <a:off x="323528" y="620688"/>
            <a:ext cx="7632848" cy="5760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>
                  <a14:imgLayer r:embed="rId15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6961" t="23330" r="55478" b="64561"/>
          <a:stretch/>
        </p:blipFill>
        <p:spPr bwMode="auto">
          <a:xfrm>
            <a:off x="7452320" y="260648"/>
            <a:ext cx="1440160" cy="13675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09599" y="548680"/>
            <a:ext cx="6347714" cy="609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6" name="Рисунок 5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>
                  <a14:imgLayer r:embed="rId15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l="36961" t="23330" r="55478" b="64561"/>
          <a:stretch/>
        </p:blipFill>
        <p:spPr bwMode="auto">
          <a:xfrm>
            <a:off x="3203848" y="4653136"/>
            <a:ext cx="2016224" cy="19442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259632" y="896582"/>
            <a:ext cx="58326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Городской ресурсный центр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«РОСТОК» по комплексному сопровождению детей с РАС и их семей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МБОУ «Школа-интернат № 4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г. Челябинска»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ул. Худякова, д.22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shkola-i4@yandex.r</a:t>
            </a: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+7 (351) 261-09-35 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Телефон 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для записи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8-963-07-86-317;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4437112"/>
            <a:ext cx="27676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do.shkola-i4@yandex.ru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2870</TotalTime>
  <Words>176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Городской ресурсный центр  по организации комплексного сопровождения детей с расстройствами аутистического спектра и их семей «Росток» МБОУ «Школа-интернат № 4 г. Челябинска»     Муниципальный инновационный проект «РАСтем вместе»                                                                                               Лындо Елена Геннадьевна,                                                                                              заместитель директора по ДО   </vt:lpstr>
      <vt:lpstr> Основание для реализации - приказ Комитета по делам образования города Челябинска от 25.12.2019 № 2550-у «О результатах конкурсного отбора на присуждение в 2020 году организациями муниципальной образовательной системы статуса инновационной площадки»   Цель проекта - создание условий для оказания консультативной, методической и психолого-педагогической помощи семьям, воспитывающим детей с РАС или формирующимся синдромом раннего детского аутизма, в возрасте до 3-х лет.               </vt:lpstr>
      <vt:lpstr>Задачи МИП</vt:lpstr>
      <vt:lpstr>Задачи МИП</vt:lpstr>
      <vt:lpstr>Организационная структура МИП  «РАСтем вместе» </vt:lpstr>
      <vt:lpstr>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Ресурсный центр</dc:title>
  <dc:creator>user</dc:creator>
  <cp:lastModifiedBy>Елена</cp:lastModifiedBy>
  <cp:revision>181</cp:revision>
  <cp:lastPrinted>2018-10-16T04:03:39Z</cp:lastPrinted>
  <dcterms:created xsi:type="dcterms:W3CDTF">2017-08-27T17:48:02Z</dcterms:created>
  <dcterms:modified xsi:type="dcterms:W3CDTF">2020-04-10T09:00:32Z</dcterms:modified>
</cp:coreProperties>
</file>